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38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5DBB8-1D1E-B562-F414-8B0889A360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4E92160-71D6-E446-6FFA-40FA9FF0F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2B4A57-2B6C-548C-FEDA-02095D0BB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597DE2-1BEA-EBE3-FD35-BD33A0D8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8C27B9-202A-33C5-408A-968CABA0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5832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9EB1E-D56F-6633-B3A7-E17AC3652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9936FC-481B-D4D7-1B06-8F30469CA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AAE1FF-AE4C-C457-199A-54AA0EE6F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4FFF13-335B-5696-F842-07585294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36A4B6-BB55-4C7C-BB6A-9D6208CA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0222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45C2B-586E-A822-C8F1-C1E31020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30168A-0C94-2554-5248-B09F626F1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400005-3A3E-58C8-F63A-E8F46D2BC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533949-AD11-3D8E-7B96-1BD608DF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14BACF-3893-FA94-EF06-C50B7860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494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D4314-C59A-E134-21C4-E01CC4DCE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93ECC0-E25C-B3A2-6B11-40BD12DF2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DED92ED-AC5E-6A26-328D-8491894F3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137387-8B34-D787-C31F-0CA7A4B1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352DE64-C1CA-4562-AA14-C5E93723F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B5F88C-01DD-9BC5-FEAF-3D4A553AC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2336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ECD06D-63AD-78A9-C854-D44CA9F9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036DDA-CED9-0040-6803-044B92D45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066A00-F7C4-F964-DA71-CF28C1F3E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5500ACD-DBE5-1642-E8B7-B308E01AB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9087A3D-2A53-B20F-7659-4E4B01EBF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E5E5D22-4B01-7FD5-4AB1-AC89726AE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77680C3-C057-1D3B-9C35-EB499A0E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E8BD4C6-5392-C07F-A205-A6AEC3D1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66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FA019-1294-1F61-A434-523E431B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40DBF8-9B23-534E-8590-CBCE0D225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CE8EE6-7490-55CD-8A93-D9D27BC8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62F6ED-F846-413C-C796-4AC41E3A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088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D05D268-B1A6-8074-5159-354223F25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8FFDB6F-5478-7682-3D44-48C13ECB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D62812-D4AF-FB74-DB45-BD5BB842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44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1922F-E89A-3E29-0E2E-694BB6A8A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6FE55A-6DF2-1F51-60FC-4330240D4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57CF5E-4E1F-5533-33DD-7181AF34A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B20326A-15A5-5CB4-977D-7B63F406B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FBF5D0-D3AF-D83F-FC50-17E8A5A69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55107B-5BBA-D3DC-6B58-14782D98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990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4B61D-3548-2319-643D-3E3E8CC0B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B5CA6EE-7B0F-EB5E-6F62-6B1812238F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AB184F-55B3-FC85-6766-7D0736848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A0586B4-1524-E0A2-0C0D-85FB6EA8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33D5AD-1F6F-6204-DDCD-A3607A3D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0C458AE-7808-41F0-CCF9-7B3BEBF12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660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9EF51-3794-08EA-203C-57456666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EB53877-4867-B5BF-80E0-BDED78D21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E3CDB0-5DAC-E2C8-F6BA-5ED683C6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6B07F3E-EE5B-1D96-18AA-ECB7F25E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902BB8-8EA2-CF7F-5AC6-B069129C0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1697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3066C73-E946-9501-EB8D-2CEA006F3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8FFDC2-C3B6-E196-CA2F-D5FC51C9B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5ACD14-E0D9-1168-F31F-564A8525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35356C-88F7-EEB3-9993-C547A711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D8A1BE-BE60-58C4-7AC5-1125633E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815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C6E6A1C-C982-E2E7-C2F5-421EF0023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64F802-CA60-ABE9-7E8B-229A72DD1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982C7F-6B43-1578-446D-89839520E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1C7B2B-A6F5-4067-96A0-E3229A329556}" type="datetimeFigureOut">
              <a:rPr lang="de-AT" smtClean="0"/>
              <a:t>27.02.2026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0A3F93-A900-22D4-3A9B-3A9381829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80A341-80D4-D019-9189-C7DF94CC8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7C3943-DD63-45DE-BE61-D2E0A265054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384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09898D49-F6B0-3B42-A0B3-5904E7518377}"/>
              </a:ext>
            </a:extLst>
          </p:cNvPr>
          <p:cNvSpPr/>
          <p:nvPr/>
        </p:nvSpPr>
        <p:spPr>
          <a:xfrm>
            <a:off x="424543" y="609600"/>
            <a:ext cx="11538857" cy="7293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30B440-3FA5-6F1F-95E4-AE8D7AB47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 dirty="0"/>
              <a:t>DEUTSCHEXPRESS A2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0682957E-BC2A-6917-F7E3-DFD8ADD47143}"/>
              </a:ext>
            </a:extLst>
          </p:cNvPr>
          <p:cNvSpPr/>
          <p:nvPr/>
        </p:nvSpPr>
        <p:spPr>
          <a:xfrm>
            <a:off x="424543" y="1861457"/>
            <a:ext cx="11538857" cy="36140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9199D83-05D7-E145-1F66-D0DA5DFF9B85}"/>
              </a:ext>
            </a:extLst>
          </p:cNvPr>
          <p:cNvSpPr txBox="1"/>
          <p:nvPr/>
        </p:nvSpPr>
        <p:spPr>
          <a:xfrm>
            <a:off x="1426029" y="2917371"/>
            <a:ext cx="96117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4000" dirty="0"/>
              <a:t>Personalpronomen im Dativ und Akkusativ.</a:t>
            </a:r>
          </a:p>
        </p:txBody>
      </p:sp>
    </p:spTree>
    <p:extLst>
      <p:ext uri="{BB962C8B-B14F-4D97-AF65-F5344CB8AC3E}">
        <p14:creationId xmlns:p14="http://schemas.microsoft.com/office/powerpoint/2010/main" val="407409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9C2FDD7-96A3-AA0C-6DCD-1751D028FF74}"/>
              </a:ext>
            </a:extLst>
          </p:cNvPr>
          <p:cNvSpPr/>
          <p:nvPr/>
        </p:nvSpPr>
        <p:spPr>
          <a:xfrm>
            <a:off x="293914" y="566057"/>
            <a:ext cx="11615057" cy="8273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D922A3-173C-BF21-B0BF-7F57E0B41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 dirty="0"/>
              <a:t>DEUTSCHEXPRESS A2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B11B4C9-5357-18F5-D94E-B51415FD5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5940078"/>
            <a:ext cx="12228027" cy="1188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schenke meiner Mutter die Blumen.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Ich schenke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gibt dem Kind den Ball.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gibt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zeigen dem Lehrer das Foto.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zeigen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kaufe meiner Schwester das Kleid.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kaufe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bringt dem Mann den Kaffee.</a:t>
            </a:r>
            <a:r>
              <a:rPr lang="de-DE" altLang="de-DE" sz="2800" dirty="0">
                <a:latin typeface="Arial" panose="020B0604020202020204" pitchFamily="34" charset="0"/>
              </a:rPr>
              <a:t> 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bringt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erkläre dem Studenten die Aufgabe.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erkläre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schickt seiner Freundin die Nachricht.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schickt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geben den Kindern die Schokolade. Wir geben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zeige meinem Vater das Handy.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zeige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kauft dem Jungen einen Apfel.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Sie kauft _______ _______.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AB0513E-5C89-D1AD-8C28-18B451A413C5}"/>
              </a:ext>
            </a:extLst>
          </p:cNvPr>
          <p:cNvSpPr txBox="1"/>
          <p:nvPr/>
        </p:nvSpPr>
        <p:spPr>
          <a:xfrm>
            <a:off x="8697686" y="1524000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E2B830F-5374-2460-A981-42E6D5A03721}"/>
              </a:ext>
            </a:extLst>
          </p:cNvPr>
          <p:cNvSpPr txBox="1"/>
          <p:nvPr/>
        </p:nvSpPr>
        <p:spPr>
          <a:xfrm>
            <a:off x="10302761" y="1524000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6728940-6317-58D7-B6D0-198316D18F88}"/>
              </a:ext>
            </a:extLst>
          </p:cNvPr>
          <p:cNvSpPr txBox="1"/>
          <p:nvPr/>
        </p:nvSpPr>
        <p:spPr>
          <a:xfrm>
            <a:off x="5656813" y="192498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/>
              <a:t>ihn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854920D-E607-6C35-E171-639E6F9BF6A4}"/>
              </a:ext>
            </a:extLst>
          </p:cNvPr>
          <p:cNvSpPr txBox="1"/>
          <p:nvPr/>
        </p:nvSpPr>
        <p:spPr>
          <a:xfrm>
            <a:off x="7221196" y="1968564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A1DFD8C-B712-E95A-CFCF-2010D1A7D6BD}"/>
              </a:ext>
            </a:extLst>
          </p:cNvPr>
          <p:cNvSpPr txBox="1"/>
          <p:nvPr/>
        </p:nvSpPr>
        <p:spPr>
          <a:xfrm>
            <a:off x="7357353" y="2400328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943F46E-0EBE-027E-798E-80BE14156F90}"/>
              </a:ext>
            </a:extLst>
          </p:cNvPr>
          <p:cNvSpPr txBox="1"/>
          <p:nvPr/>
        </p:nvSpPr>
        <p:spPr>
          <a:xfrm>
            <a:off x="8898830" y="2448203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F85C20B-9786-428C-B419-581B1464D7CA}"/>
              </a:ext>
            </a:extLst>
          </p:cNvPr>
          <p:cNvSpPr txBox="1"/>
          <p:nvPr/>
        </p:nvSpPr>
        <p:spPr>
          <a:xfrm>
            <a:off x="7994165" y="2860846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9EE39C3-BB42-B110-2AD6-CED71C22AD53}"/>
              </a:ext>
            </a:extLst>
          </p:cNvPr>
          <p:cNvSpPr txBox="1"/>
          <p:nvPr/>
        </p:nvSpPr>
        <p:spPr>
          <a:xfrm>
            <a:off x="9644826" y="2849186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DAA6D91-BF62-832D-3A0E-80CB2FE7C064}"/>
              </a:ext>
            </a:extLst>
          </p:cNvPr>
          <p:cNvSpPr txBox="1"/>
          <p:nvPr/>
        </p:nvSpPr>
        <p:spPr>
          <a:xfrm>
            <a:off x="7357353" y="3290445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FF277FD-9348-B6E9-DE8D-A6C3890FEDB0}"/>
              </a:ext>
            </a:extLst>
          </p:cNvPr>
          <p:cNvSpPr txBox="1"/>
          <p:nvPr/>
        </p:nvSpPr>
        <p:spPr>
          <a:xfrm>
            <a:off x="8898830" y="3269947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D83D1AF-91FF-49C7-938E-654AF581204B}"/>
              </a:ext>
            </a:extLst>
          </p:cNvPr>
          <p:cNvSpPr txBox="1"/>
          <p:nvPr/>
        </p:nvSpPr>
        <p:spPr>
          <a:xfrm>
            <a:off x="8542713" y="3710743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9F726C8-3182-DAEC-4DB1-92562D926E1F}"/>
              </a:ext>
            </a:extLst>
          </p:cNvPr>
          <p:cNvSpPr txBox="1"/>
          <p:nvPr/>
        </p:nvSpPr>
        <p:spPr>
          <a:xfrm>
            <a:off x="10027916" y="3702441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AD1990D-AAC8-64FB-9584-67F369E8C2FD}"/>
              </a:ext>
            </a:extLst>
          </p:cNvPr>
          <p:cNvSpPr txBox="1"/>
          <p:nvPr/>
        </p:nvSpPr>
        <p:spPr>
          <a:xfrm>
            <a:off x="8474826" y="4096531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8335DF7-BE4B-6DB3-78F0-9CE8D5C12B3A}"/>
              </a:ext>
            </a:extLst>
          </p:cNvPr>
          <p:cNvSpPr txBox="1"/>
          <p:nvPr/>
        </p:nvSpPr>
        <p:spPr>
          <a:xfrm>
            <a:off x="10047216" y="4133031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5EDB941-C918-32BE-F6FC-14533B978981}"/>
              </a:ext>
            </a:extLst>
          </p:cNvPr>
          <p:cNvSpPr txBox="1"/>
          <p:nvPr/>
        </p:nvSpPr>
        <p:spPr>
          <a:xfrm>
            <a:off x="8390908" y="4532487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BF3419CD-2A83-3C30-0D20-7C9F3F4CE7C9}"/>
              </a:ext>
            </a:extLst>
          </p:cNvPr>
          <p:cNvSpPr txBox="1"/>
          <p:nvPr/>
        </p:nvSpPr>
        <p:spPr>
          <a:xfrm>
            <a:off x="10027916" y="4521395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ihnen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B02AC41-18F8-871A-DA83-CB964FD5078A}"/>
              </a:ext>
            </a:extLst>
          </p:cNvPr>
          <p:cNvSpPr txBox="1"/>
          <p:nvPr/>
        </p:nvSpPr>
        <p:spPr>
          <a:xfrm>
            <a:off x="7504604" y="4987352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19EDF63-40FD-F8DD-575F-91ACED83A1C9}"/>
              </a:ext>
            </a:extLst>
          </p:cNvPr>
          <p:cNvSpPr txBox="1"/>
          <p:nvPr/>
        </p:nvSpPr>
        <p:spPr>
          <a:xfrm>
            <a:off x="9176220" y="4973283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552F0501-49F3-BC9D-4343-421E81123CEA}"/>
              </a:ext>
            </a:extLst>
          </p:cNvPr>
          <p:cNvSpPr txBox="1"/>
          <p:nvPr/>
        </p:nvSpPr>
        <p:spPr>
          <a:xfrm>
            <a:off x="7483574" y="5413339"/>
            <a:ext cx="59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/>
              <a:t>ihn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B9B2A37-78E0-EF97-99D7-2F6FCAD94C14}"/>
              </a:ext>
            </a:extLst>
          </p:cNvPr>
          <p:cNvSpPr txBox="1"/>
          <p:nvPr/>
        </p:nvSpPr>
        <p:spPr>
          <a:xfrm>
            <a:off x="9165367" y="5348161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</p:spTree>
    <p:extLst>
      <p:ext uri="{BB962C8B-B14F-4D97-AF65-F5344CB8AC3E}">
        <p14:creationId xmlns:p14="http://schemas.microsoft.com/office/powerpoint/2010/main" val="3466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8A9EF6F0-5BC9-A8FE-A831-EB23029C46A8}"/>
              </a:ext>
            </a:extLst>
          </p:cNvPr>
          <p:cNvSpPr/>
          <p:nvPr/>
        </p:nvSpPr>
        <p:spPr>
          <a:xfrm>
            <a:off x="239486" y="457200"/>
            <a:ext cx="11745685" cy="9579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EF6813-0B60-224A-A747-9D23E2606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000" dirty="0"/>
              <a:t>DEUTSCHEXPRESS A2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3E768DA-94C6-D2FD-289C-ABFD7CCA8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078576"/>
            <a:ext cx="11865749" cy="1215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de-DE" altLang="de-DE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bringe meiner Oma die Tasche.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bringe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verkauft dem Kunden das Auto.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verkauft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leihen dem Nachbarn das Fahrrad.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leihen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gebe meiner Freundin den Schlüssel.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gebe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schreibt dem Lehrer die E-Mail.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Sie schreibt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zeigt seiner Mutter das Bild.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Er zeigt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schenke meinem Bruder die Uhr.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schenke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schicken dem Chef die Dokumente.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Wir schicken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gibt dem Baby die Flasche.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 gibt _______ 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erkläre meinen Eltern das Problem.</a:t>
            </a:r>
            <a:r>
              <a:rPr lang="de-DE" altLang="de-DE" sz="2800" dirty="0">
                <a:latin typeface="Arial" panose="020B0604020202020204" pitchFamily="34" charset="0"/>
              </a:rPr>
              <a:t> 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Ich erkläre _______ _______.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ABE75B1-8871-D23D-EBB2-A361C3343986}"/>
              </a:ext>
            </a:extLst>
          </p:cNvPr>
          <p:cNvSpPr txBox="1"/>
          <p:nvPr/>
        </p:nvSpPr>
        <p:spPr>
          <a:xfrm>
            <a:off x="7576457" y="1690688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A5EF1C1-E63E-C461-36A5-9B341B061003}"/>
              </a:ext>
            </a:extLst>
          </p:cNvPr>
          <p:cNvSpPr txBox="1"/>
          <p:nvPr/>
        </p:nvSpPr>
        <p:spPr>
          <a:xfrm>
            <a:off x="9156701" y="1691446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A3C91E84-34F7-446C-0FC0-B1E31B9C22F2}"/>
              </a:ext>
            </a:extLst>
          </p:cNvPr>
          <p:cNvSpPr txBox="1"/>
          <p:nvPr/>
        </p:nvSpPr>
        <p:spPr>
          <a:xfrm>
            <a:off x="7708479" y="2120121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A08092A-E8C8-1743-E085-BE70A24B51CC}"/>
              </a:ext>
            </a:extLst>
          </p:cNvPr>
          <p:cNvSpPr txBox="1"/>
          <p:nvPr/>
        </p:nvSpPr>
        <p:spPr>
          <a:xfrm>
            <a:off x="9357845" y="2120121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9C7D001-E915-EA8F-254A-665857B88095}"/>
              </a:ext>
            </a:extLst>
          </p:cNvPr>
          <p:cNvSpPr txBox="1"/>
          <p:nvPr/>
        </p:nvSpPr>
        <p:spPr>
          <a:xfrm>
            <a:off x="8257027" y="2578773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029E4C-B0B6-7B88-D5C6-F6DC619218B1}"/>
              </a:ext>
            </a:extLst>
          </p:cNvPr>
          <p:cNvSpPr txBox="1"/>
          <p:nvPr/>
        </p:nvSpPr>
        <p:spPr>
          <a:xfrm>
            <a:off x="9804041" y="2548796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14609CA-4D1F-8ABB-0C4C-938F87432F70}"/>
              </a:ext>
            </a:extLst>
          </p:cNvPr>
          <p:cNvSpPr txBox="1"/>
          <p:nvPr/>
        </p:nvSpPr>
        <p:spPr>
          <a:xfrm>
            <a:off x="8308862" y="2962040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882D2EF-1CB2-6F2D-4B4C-94859880907C}"/>
              </a:ext>
            </a:extLst>
          </p:cNvPr>
          <p:cNvSpPr txBox="1"/>
          <p:nvPr/>
        </p:nvSpPr>
        <p:spPr>
          <a:xfrm>
            <a:off x="9804041" y="2962040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7BF1332-012A-2752-5F91-3D718576F086}"/>
              </a:ext>
            </a:extLst>
          </p:cNvPr>
          <p:cNvSpPr txBox="1"/>
          <p:nvPr/>
        </p:nvSpPr>
        <p:spPr>
          <a:xfrm>
            <a:off x="8110310" y="3345307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0021D19-1096-2463-6664-1BEA9942E917}"/>
              </a:ext>
            </a:extLst>
          </p:cNvPr>
          <p:cNvSpPr txBox="1"/>
          <p:nvPr/>
        </p:nvSpPr>
        <p:spPr>
          <a:xfrm>
            <a:off x="9745625" y="3376433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B4F203C-22EC-33C0-D564-2CD0740010EA}"/>
              </a:ext>
            </a:extLst>
          </p:cNvPr>
          <p:cNvSpPr txBox="1"/>
          <p:nvPr/>
        </p:nvSpPr>
        <p:spPr>
          <a:xfrm>
            <a:off x="6825343" y="3868527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8988EB1-6ADC-1086-598B-7ADCDC45E0DF}"/>
              </a:ext>
            </a:extLst>
          </p:cNvPr>
          <p:cNvSpPr txBox="1"/>
          <p:nvPr/>
        </p:nvSpPr>
        <p:spPr>
          <a:xfrm>
            <a:off x="8110310" y="3821992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ihr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C32CD2C-E5BD-C902-87A0-A8C15EA3C81E}"/>
              </a:ext>
            </a:extLst>
          </p:cNvPr>
          <p:cNvSpPr txBox="1"/>
          <p:nvPr/>
        </p:nvSpPr>
        <p:spPr>
          <a:xfrm>
            <a:off x="8209964" y="4295235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08DA0DA-A21F-A6BB-337B-5E07166256A6}"/>
              </a:ext>
            </a:extLst>
          </p:cNvPr>
          <p:cNvSpPr txBox="1"/>
          <p:nvPr/>
        </p:nvSpPr>
        <p:spPr>
          <a:xfrm>
            <a:off x="9711675" y="4295235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29B871EE-7B3B-969A-79C3-0E637C2F9CFD}"/>
              </a:ext>
            </a:extLst>
          </p:cNvPr>
          <p:cNvSpPr txBox="1"/>
          <p:nvPr/>
        </p:nvSpPr>
        <p:spPr>
          <a:xfrm>
            <a:off x="8805575" y="4639418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CEB39E6-49DA-DD88-15FE-71D9D2802F46}"/>
              </a:ext>
            </a:extLst>
          </p:cNvPr>
          <p:cNvSpPr txBox="1"/>
          <p:nvPr/>
        </p:nvSpPr>
        <p:spPr>
          <a:xfrm>
            <a:off x="10370752" y="4687336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2A5CEF8-9054-DEB2-B087-7B898381AC45}"/>
              </a:ext>
            </a:extLst>
          </p:cNvPr>
          <p:cNvSpPr txBox="1"/>
          <p:nvPr/>
        </p:nvSpPr>
        <p:spPr>
          <a:xfrm>
            <a:off x="6705600" y="5162638"/>
            <a:ext cx="633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sie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8C1F2F6-EDEF-5EE0-6789-013765E0DAC4}"/>
              </a:ext>
            </a:extLst>
          </p:cNvPr>
          <p:cNvSpPr txBox="1"/>
          <p:nvPr/>
        </p:nvSpPr>
        <p:spPr>
          <a:xfrm>
            <a:off x="8247375" y="5135872"/>
            <a:ext cx="77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ihm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8E2A69AC-4C58-0B8E-5288-B66AFFFF6536}"/>
              </a:ext>
            </a:extLst>
          </p:cNvPr>
          <p:cNvSpPr txBox="1"/>
          <p:nvPr/>
        </p:nvSpPr>
        <p:spPr>
          <a:xfrm>
            <a:off x="8531301" y="5526745"/>
            <a:ext cx="5485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es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8A8FE35-1850-A2D8-5427-F2525F696274}"/>
              </a:ext>
            </a:extLst>
          </p:cNvPr>
          <p:cNvSpPr txBox="1"/>
          <p:nvPr/>
        </p:nvSpPr>
        <p:spPr>
          <a:xfrm>
            <a:off x="9888150" y="5500965"/>
            <a:ext cx="1050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800" dirty="0"/>
              <a:t>ihnen</a:t>
            </a:r>
          </a:p>
        </p:txBody>
      </p:sp>
    </p:spTree>
    <p:extLst>
      <p:ext uri="{BB962C8B-B14F-4D97-AF65-F5344CB8AC3E}">
        <p14:creationId xmlns:p14="http://schemas.microsoft.com/office/powerpoint/2010/main" val="248499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Breitbild</PresentationFormat>
  <Paragraphs>119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DEUTSCHEXPRESS A2</vt:lpstr>
      <vt:lpstr>DEUTSCHEXPRESS A2</vt:lpstr>
      <vt:lpstr>DEUTSCHEXPRESS A2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Dmytro Kazany</dc:creator>
  <cp:lastModifiedBy>Dmytro Kazany</cp:lastModifiedBy>
  <cp:revision>18</cp:revision>
  <dcterms:created xsi:type="dcterms:W3CDTF">2026-02-27T10:56:04Z</dcterms:created>
  <dcterms:modified xsi:type="dcterms:W3CDTF">2026-02-27T13:11:46Z</dcterms:modified>
</cp:coreProperties>
</file>